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5"/>
    <p:restoredTop sz="96327"/>
  </p:normalViewPr>
  <p:slideViewPr>
    <p:cSldViewPr snapToGrid="0">
      <p:cViewPr varScale="1">
        <p:scale>
          <a:sx n="113" d="100"/>
          <a:sy n="113" d="100"/>
        </p:scale>
        <p:origin x="176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8/1/23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06822F-1A7A-E10E-3DBC-E545B7C77B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Serializzazione/</a:t>
            </a:r>
            <a:r>
              <a:rPr lang="it-IT" dirty="0" err="1"/>
              <a:t>deserializzazione</a:t>
            </a:r>
            <a:r>
              <a:rPr lang="it-IT" dirty="0"/>
              <a:t> </a:t>
            </a:r>
            <a:r>
              <a:rPr lang="it-IT" dirty="0" err="1"/>
              <a:t>Springboot</a:t>
            </a:r>
            <a:r>
              <a:rPr lang="it-IT" dirty="0"/>
              <a:t>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EDF9519-1347-E839-1956-06DB7413AD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err="1"/>
              <a:t>Rest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1294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" name="Immagine 2" descr="Immagine che contiene testo, software, Software multimediale, Software per la grafica&#10;&#10;Descrizione generata automaticamente">
            <a:extLst>
              <a:ext uri="{FF2B5EF4-FFF2-40B4-BE49-F238E27FC236}">
                <a16:creationId xmlns:a16="http://schemas.microsoft.com/office/drawing/2014/main" id="{56C49219-383D-1C4E-C9D6-C2778F0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57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317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Immagine 3" descr="Immagine che contiene testo, software, Software multimediale, Software per la grafica&#10;&#10;Descrizione generata automaticamente">
            <a:extLst>
              <a:ext uri="{FF2B5EF4-FFF2-40B4-BE49-F238E27FC236}">
                <a16:creationId xmlns:a16="http://schemas.microsoft.com/office/drawing/2014/main" id="{8CC6EE7E-5873-75D0-D288-B54549485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57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007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67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9" name="Isosceles Triangle 68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" name="Immagine 2" descr="Immagine che contiene testo, software, Software multimediale, Software per la grafica&#10;&#10;Descrizione generata automaticamente">
            <a:extLst>
              <a:ext uri="{FF2B5EF4-FFF2-40B4-BE49-F238E27FC236}">
                <a16:creationId xmlns:a16="http://schemas.microsoft.com/office/drawing/2014/main" id="{9D4C4739-EA7F-D56F-1AEB-D2F6C9713D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57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60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Isosceles Triangle 78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2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3" name="Isosceles Triangle 82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Isosceles Triangle 83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Immagine 3" descr="Immagine che contiene software, Software multimediale, testo, Software per la grafica&#10;&#10;Descrizione generata automaticamente">
            <a:extLst>
              <a:ext uri="{FF2B5EF4-FFF2-40B4-BE49-F238E27FC236}">
                <a16:creationId xmlns:a16="http://schemas.microsoft.com/office/drawing/2014/main" id="{3E4D65A6-CA3F-7B16-81A7-02B2D8560B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66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3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4" name="Isosceles Triangle 93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5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6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7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9" name="Isosceles Triangle 98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" name="Immagine 2" descr="Immagine che contiene Software multimediale, software, Software per la grafica, testo&#10;&#10;Descrizione generata automaticamente">
            <a:extLst>
              <a:ext uri="{FF2B5EF4-FFF2-40B4-BE49-F238E27FC236}">
                <a16:creationId xmlns:a16="http://schemas.microsoft.com/office/drawing/2014/main" id="{69D0F78B-F09C-919E-8834-3E86343515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342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" name="Immagine 8" descr="Immagine che contiene testo, Software multimediale, software, Software per la grafica&#10;&#10;Descrizione generata automaticamente">
            <a:extLst>
              <a:ext uri="{FF2B5EF4-FFF2-40B4-BE49-F238E27FC236}">
                <a16:creationId xmlns:a16="http://schemas.microsoft.com/office/drawing/2014/main" id="{12D22AFE-CB6F-6C15-0ACE-E1970FBDDC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57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195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" name="Immagine 2" descr="Immagine che contiene software, Software multimediale, testo, Software per la grafica&#10;&#10;Descrizione generata automaticamente">
            <a:extLst>
              <a:ext uri="{FF2B5EF4-FFF2-40B4-BE49-F238E27FC236}">
                <a16:creationId xmlns:a16="http://schemas.microsoft.com/office/drawing/2014/main" id="{0634F89A-FADB-3D5F-3C00-2980B6DAFF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842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0565C35A-C6FA-4269-822E-6DB5B9C4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8BBEF76-F066-4551-8A87-AAFD9969E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7E701E2-9884-4313-A922-224D075A7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23">
              <a:extLst>
                <a:ext uri="{FF2B5EF4-FFF2-40B4-BE49-F238E27FC236}">
                  <a16:creationId xmlns:a16="http://schemas.microsoft.com/office/drawing/2014/main" id="{32C9DF5B-371A-4170-9F46-B6EE7EF02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5">
              <a:extLst>
                <a:ext uri="{FF2B5EF4-FFF2-40B4-BE49-F238E27FC236}">
                  <a16:creationId xmlns:a16="http://schemas.microsoft.com/office/drawing/2014/main" id="{00EAEF78-4C36-4EC9-855A-C27427C36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5E397A22-38A0-4816-926B-740F8E189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7">
              <a:extLst>
                <a:ext uri="{FF2B5EF4-FFF2-40B4-BE49-F238E27FC236}">
                  <a16:creationId xmlns:a16="http://schemas.microsoft.com/office/drawing/2014/main" id="{A4756C8A-87DB-494D-999F-E6C0EB0BDA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8">
              <a:extLst>
                <a:ext uri="{FF2B5EF4-FFF2-40B4-BE49-F238E27FC236}">
                  <a16:creationId xmlns:a16="http://schemas.microsoft.com/office/drawing/2014/main" id="{FB60A164-1613-43A9-A23E-870E89DD9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9">
              <a:extLst>
                <a:ext uri="{FF2B5EF4-FFF2-40B4-BE49-F238E27FC236}">
                  <a16:creationId xmlns:a16="http://schemas.microsoft.com/office/drawing/2014/main" id="{CA0CF5DE-8A99-4138-A0F0-C84DA0C73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B41D911B-1F2A-43C3-BDE4-77A1F3D85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A429A86E-CFC2-4521-9A58-DF4BF96D9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41DC778F-EF1A-4C1B-B1AD-BA37A74E5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13FCDB4-670C-4568-96EE-093382A9E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12518A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schermata, Software multimediale, software, Software per la grafica&#10;&#10;Descrizione generata automaticamente">
            <a:extLst>
              <a:ext uri="{FF2B5EF4-FFF2-40B4-BE49-F238E27FC236}">
                <a16:creationId xmlns:a16="http://schemas.microsoft.com/office/drawing/2014/main" id="{C4394F9C-35B0-6743-2090-54B93E8CAE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757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722740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Sfaccettatura</Template>
  <TotalTime>7</TotalTime>
  <Words>5</Words>
  <Application>Microsoft Macintosh PowerPoint</Application>
  <PresentationFormat>Widescreen</PresentationFormat>
  <Paragraphs>2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Sfaccettatura</vt:lpstr>
      <vt:lpstr>Serializzazione/deserializzazione Springboot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Serializzazione/deserializzazione Springboot </dc:title>
  <dc:creator>Alessandro Sallese</dc:creator>
  <cp:lastModifiedBy>Alessandro Sallese</cp:lastModifiedBy>
  <cp:revision>1</cp:revision>
  <dcterms:created xsi:type="dcterms:W3CDTF">2023-08-01T10:03:55Z</dcterms:created>
  <dcterms:modified xsi:type="dcterms:W3CDTF">2023-08-01T10:10:58Z</dcterms:modified>
</cp:coreProperties>
</file>

<file path=docProps/thumbnail.jpeg>
</file>